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560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45229CE-7E1E-44AC-964C-A1414C0426E3}" type="datetimeFigureOut">
              <a:rPr lang="it-IT" smtClean="0"/>
              <a:pPr/>
              <a:t>23/06/15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FD60C4C-2BA2-4B8E-8403-ADC2D189E39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5229CE-7E1E-44AC-964C-A1414C0426E3}" type="datetimeFigureOut">
              <a:rPr lang="it-IT" smtClean="0"/>
              <a:pPr/>
              <a:t>23/06/15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60C4C-2BA2-4B8E-8403-ADC2D189E39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5229CE-7E1E-44AC-964C-A1414C0426E3}" type="datetimeFigureOut">
              <a:rPr lang="it-IT" smtClean="0"/>
              <a:pPr/>
              <a:t>23/06/15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60C4C-2BA2-4B8E-8403-ADC2D189E39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5229CE-7E1E-44AC-964C-A1414C0426E3}" type="datetimeFigureOut">
              <a:rPr lang="it-IT" smtClean="0"/>
              <a:pPr/>
              <a:t>23/06/15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60C4C-2BA2-4B8E-8403-ADC2D189E394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5229CE-7E1E-44AC-964C-A1414C0426E3}" type="datetimeFigureOut">
              <a:rPr lang="it-IT" smtClean="0"/>
              <a:pPr/>
              <a:t>23/06/15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60C4C-2BA2-4B8E-8403-ADC2D189E394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5229CE-7E1E-44AC-964C-A1414C0426E3}" type="datetimeFigureOut">
              <a:rPr lang="it-IT" smtClean="0"/>
              <a:pPr/>
              <a:t>23/06/15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60C4C-2BA2-4B8E-8403-ADC2D189E394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5229CE-7E1E-44AC-964C-A1414C0426E3}" type="datetimeFigureOut">
              <a:rPr lang="it-IT" smtClean="0"/>
              <a:pPr/>
              <a:t>23/06/15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60C4C-2BA2-4B8E-8403-ADC2D189E39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5229CE-7E1E-44AC-964C-A1414C0426E3}" type="datetimeFigureOut">
              <a:rPr lang="it-IT" smtClean="0"/>
              <a:pPr/>
              <a:t>23/06/15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60C4C-2BA2-4B8E-8403-ADC2D189E394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5229CE-7E1E-44AC-964C-A1414C0426E3}" type="datetimeFigureOut">
              <a:rPr lang="it-IT" smtClean="0"/>
              <a:pPr/>
              <a:t>23/06/15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60C4C-2BA2-4B8E-8403-ADC2D189E39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45229CE-7E1E-44AC-964C-A1414C0426E3}" type="datetimeFigureOut">
              <a:rPr lang="it-IT" smtClean="0"/>
              <a:pPr/>
              <a:t>23/06/15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FD60C4C-2BA2-4B8E-8403-ADC2D189E394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45229CE-7E1E-44AC-964C-A1414C0426E3}" type="datetimeFigureOut">
              <a:rPr lang="it-IT" smtClean="0"/>
              <a:pPr/>
              <a:t>23/06/15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FD60C4C-2BA2-4B8E-8403-ADC2D189E394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45229CE-7E1E-44AC-964C-A1414C0426E3}" type="datetimeFigureOut">
              <a:rPr lang="it-IT" smtClean="0"/>
              <a:pPr/>
              <a:t>23/06/15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FD60C4C-2BA2-4B8E-8403-ADC2D189E394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7" Type="http://schemas.openxmlformats.org/officeDocument/2006/relationships/image" Target="../media/image4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781" y="1340768"/>
            <a:ext cx="8507288" cy="456937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/>
              <a:t>Maintenance of industrial </a:t>
            </a:r>
            <a:r>
              <a:rPr lang="en-US" sz="2400" dirty="0" smtClean="0"/>
              <a:t>machinery is complex</a:t>
            </a:r>
          </a:p>
          <a:p>
            <a:r>
              <a:rPr lang="en-US" sz="2200" dirty="0" smtClean="0"/>
              <a:t>Operators may not know all procedures</a:t>
            </a:r>
          </a:p>
          <a:p>
            <a:r>
              <a:rPr lang="en-US" sz="2200" dirty="0" smtClean="0"/>
              <a:t>Bringing and using a printed manual is cumbersome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Machine Maintenance</a:t>
            </a:r>
            <a:endParaRPr lang="en-US" b="1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726768" y="2857496"/>
            <a:ext cx="3702356" cy="2928478"/>
            <a:chOff x="700298" y="2819490"/>
            <a:chExt cx="4021962" cy="3181279"/>
          </a:xfrm>
        </p:grpSpPr>
        <p:grpSp>
          <p:nvGrpSpPr>
            <p:cNvPr id="13" name="Group 12"/>
            <p:cNvGrpSpPr>
              <a:grpSpLocks noChangeAspect="1"/>
            </p:cNvGrpSpPr>
            <p:nvPr/>
          </p:nvGrpSpPr>
          <p:grpSpPr>
            <a:xfrm>
              <a:off x="700298" y="2819490"/>
              <a:ext cx="1800000" cy="2671741"/>
              <a:chOff x="1610141" y="3565103"/>
              <a:chExt cx="1469239" cy="2180792"/>
            </a:xfrm>
          </p:grpSpPr>
          <p:pic>
            <p:nvPicPr>
              <p:cNvPr id="7" name="Picture 19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79920" y="4286253"/>
                <a:ext cx="1028467" cy="14596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 rot="20397229">
                <a:off x="1610141" y="3980143"/>
                <a:ext cx="476412" cy="830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48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?</a:t>
                </a:r>
                <a:endParaRPr lang="en-US" sz="48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9" name="Rectangle 8"/>
              <p:cNvSpPr>
                <a:spLocks noChangeAspect="1"/>
              </p:cNvSpPr>
              <p:nvPr/>
            </p:nvSpPr>
            <p:spPr>
              <a:xfrm rot="21251323">
                <a:off x="1986446" y="3565103"/>
                <a:ext cx="606256" cy="116955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70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?</a:t>
                </a:r>
                <a:endParaRPr lang="en-US" sz="7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2255113">
                <a:off x="2620600" y="4053569"/>
                <a:ext cx="458780" cy="78483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45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?</a:t>
                </a:r>
                <a:endParaRPr lang="en-US" sz="45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306275">
                <a:off x="1925278" y="4014996"/>
                <a:ext cx="340157" cy="47705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25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?</a:t>
                </a:r>
                <a:endParaRPr lang="en-US" sz="25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402843">
                <a:off x="2428860" y="3941169"/>
                <a:ext cx="369012" cy="553998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3000" b="1" cap="none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?</a:t>
                </a:r>
                <a:endParaRPr lang="en-US" sz="3000" b="1" cap="none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14" name="Picture 13" descr="instruction-manual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2260" y="4337568"/>
              <a:ext cx="1800000" cy="1663201"/>
            </a:xfrm>
            <a:prstGeom prst="rect">
              <a:avLst/>
            </a:prstGeom>
          </p:spPr>
        </p:pic>
      </p:grpSp>
      <p:pic>
        <p:nvPicPr>
          <p:cNvPr id="16" name="Picture 15" descr="LogoUNIB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8280" y="6000768"/>
            <a:ext cx="720000" cy="720000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20491" y="3143248"/>
            <a:ext cx="3480599" cy="261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30" y="1340768"/>
            <a:ext cx="8462174" cy="485740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b="1" dirty="0" smtClean="0"/>
              <a:t>Smart</a:t>
            </a:r>
            <a:r>
              <a:rPr lang="en-US" sz="2400" dirty="0" smtClean="0"/>
              <a:t> </a:t>
            </a:r>
            <a:r>
              <a:rPr lang="en-US" sz="2400" b="1" dirty="0" smtClean="0"/>
              <a:t>Maintenance Assistant</a:t>
            </a:r>
          </a:p>
          <a:p>
            <a:r>
              <a:rPr lang="en-US" sz="2200" dirty="0" smtClean="0"/>
              <a:t>The operator points to the Multicenter </a:t>
            </a:r>
          </a:p>
          <a:p>
            <a:r>
              <a:rPr lang="en-US" sz="2200" dirty="0" smtClean="0"/>
              <a:t>The system </a:t>
            </a:r>
            <a:r>
              <a:rPr lang="en-US" sz="2200" b="1" dirty="0" smtClean="0"/>
              <a:t>recognizes</a:t>
            </a:r>
            <a:r>
              <a:rPr lang="en-US" sz="2200" dirty="0" smtClean="0"/>
              <a:t> the components and returns </a:t>
            </a:r>
            <a:r>
              <a:rPr lang="en-US" sz="2200" b="1" dirty="0" smtClean="0"/>
              <a:t>relevant information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20491" y="3143248"/>
            <a:ext cx="3480599" cy="261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1" name="Picture 20" descr="instruction-manu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930" y="5286388"/>
            <a:ext cx="1112372" cy="1027831"/>
          </a:xfrm>
          <a:prstGeom prst="rect">
            <a:avLst/>
          </a:prstGeom>
        </p:spPr>
      </p:pic>
      <p:sp>
        <p:nvSpPr>
          <p:cNvPr id="22" name="Multiply 21"/>
          <p:cNvSpPr>
            <a:spLocks noChangeAspect="1"/>
          </p:cNvSpPr>
          <p:nvPr/>
        </p:nvSpPr>
        <p:spPr>
          <a:xfrm>
            <a:off x="2571736" y="5016195"/>
            <a:ext cx="1841830" cy="1841829"/>
          </a:xfrm>
          <a:prstGeom prst="mathMultiply">
            <a:avLst>
              <a:gd name="adj1" fmla="val 83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2265752" y="3224448"/>
            <a:ext cx="2592000" cy="2204816"/>
            <a:chOff x="2143108" y="3071810"/>
            <a:chExt cx="2714644" cy="2327304"/>
          </a:xfrm>
        </p:grpSpPr>
        <p:grpSp>
          <p:nvGrpSpPr>
            <p:cNvPr id="23" name="Group 22"/>
            <p:cNvGrpSpPr>
              <a:grpSpLocks noChangeAspect="1"/>
            </p:cNvGrpSpPr>
            <p:nvPr/>
          </p:nvGrpSpPr>
          <p:grpSpPr>
            <a:xfrm flipH="1">
              <a:off x="2428860" y="3071810"/>
              <a:ext cx="2268000" cy="2327304"/>
              <a:chOff x="2818604" y="2890975"/>
              <a:chExt cx="1052785" cy="1743244"/>
            </a:xfrm>
          </p:grpSpPr>
          <p:pic>
            <p:nvPicPr>
              <p:cNvPr id="6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8604" y="2890975"/>
                <a:ext cx="322704" cy="4714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0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55390" y="3167367"/>
                <a:ext cx="1015999" cy="1466852"/>
              </a:xfrm>
              <a:prstGeom prst="rect">
                <a:avLst/>
              </a:prstGeom>
              <a:noFill/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63517">
                <a:off x="3076895" y="3277114"/>
                <a:ext cx="685075" cy="867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5" name="Rectangle 24"/>
            <p:cNvSpPr/>
            <p:nvPr/>
          </p:nvSpPr>
          <p:spPr>
            <a:xfrm>
              <a:off x="2143108" y="3071810"/>
              <a:ext cx="2714644" cy="207170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7" name="Picture 16" descr="LogoUNIB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38280" y="6000768"/>
            <a:ext cx="720000" cy="720000"/>
          </a:xfrm>
          <a:prstGeom prst="rect">
            <a:avLst/>
          </a:prstGeom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63" y="3670787"/>
            <a:ext cx="1159874" cy="1646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Smart Maintenance</a:t>
            </a:r>
            <a:endParaRPr lang="en-US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51309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Mobile App </a:t>
            </a:r>
            <a:r>
              <a:rPr lang="en-US" sz="2400" dirty="0" smtClean="0"/>
              <a:t>app 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eveloped </a:t>
            </a:r>
            <a:r>
              <a:rPr lang="en-US" sz="2400" dirty="0" smtClean="0"/>
              <a:t>for </a:t>
            </a:r>
            <a:r>
              <a:rPr lang="en-US" sz="2400" b="1" i="1" dirty="0" err="1" smtClean="0"/>
              <a:t>Porta</a:t>
            </a:r>
            <a:r>
              <a:rPr lang="en-US" sz="2400" b="1" i="1" dirty="0" smtClean="0"/>
              <a:t> </a:t>
            </a:r>
            <a:r>
              <a:rPr lang="en-US" sz="2400" b="1" i="1" smtClean="0"/>
              <a:t>Solutions</a:t>
            </a:r>
            <a:r>
              <a:rPr lang="en-US" sz="2400" smtClean="0"/>
              <a:t>, </a:t>
            </a:r>
            <a:r>
              <a:rPr lang="en-US" sz="2400" dirty="0"/>
              <a:t>I</a:t>
            </a:r>
            <a:r>
              <a:rPr lang="en-US" sz="2400" dirty="0" smtClean="0"/>
              <a:t>talian producer of Multicenter and Transfer machines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algn="ctr"/>
            <a:r>
              <a:rPr lang="it-IT" b="1" dirty="0" smtClean="0"/>
              <a:t>The Demo</a:t>
            </a:r>
            <a:endParaRPr lang="it-IT" b="1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275856" y="2924944"/>
            <a:ext cx="4680520" cy="3552418"/>
            <a:chOff x="1239838" y="1181100"/>
            <a:chExt cx="6981825" cy="5299075"/>
          </a:xfrm>
        </p:grpSpPr>
        <p:pic>
          <p:nvPicPr>
            <p:cNvPr id="12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9838" y="1181100"/>
              <a:ext cx="6981825" cy="529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3575" y="1804988"/>
              <a:ext cx="5619750" cy="3932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755576" y="3645024"/>
            <a:ext cx="22322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/>
              <a:t>See you at the demo!</a:t>
            </a:r>
            <a:endParaRPr lang="it-IT" sz="3600" b="1" dirty="0"/>
          </a:p>
        </p:txBody>
      </p:sp>
      <p:pic>
        <p:nvPicPr>
          <p:cNvPr id="9" name="Picture 8" descr="LogoUNIB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38280" y="6000768"/>
            <a:ext cx="720000" cy="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743</TotalTime>
  <Words>70</Words>
  <Application>Microsoft Macintosh PowerPoint</Application>
  <PresentationFormat>Presentazione su schermo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Concourse</vt:lpstr>
      <vt:lpstr>Machine Maintenance</vt:lpstr>
      <vt:lpstr>Smart Maintenance</vt:lpstr>
      <vt:lpstr>The Demo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On-site assisted maintenance  on mobile platform</dc:title>
  <dc:subject/>
  <dc:creator>Nicola Adami &amp; Massimo Mauro</dc:creator>
  <cp:keywords/>
  <dc:description/>
  <cp:lastModifiedBy>Nicola Adami</cp:lastModifiedBy>
  <cp:revision>68</cp:revision>
  <dcterms:created xsi:type="dcterms:W3CDTF">2014-06-03T09:39:31Z</dcterms:created>
  <dcterms:modified xsi:type="dcterms:W3CDTF">2015-06-23T05:58:17Z</dcterms:modified>
  <cp:category/>
</cp:coreProperties>
</file>